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9FC05A-3997-4050-8BC5-5F56960F3A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144D79B-4C9B-443E-BBA6-20828DB693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16F57A1-48EB-425F-B7AA-A8F6075BD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C5588-1439-4C31-9B07-EC29D5FCC322}" type="datetimeFigureOut">
              <a:rPr lang="de-DE" smtClean="0"/>
              <a:t>28.06.25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5039D02-4F7A-4FA9-9EC2-E545C363F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ADE7ABE-F732-4133-A08F-DD1CB057D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14831-30FF-4461-BFFA-DED4BD01E4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8551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DB8202-907E-4E80-ACDB-FEA465978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B83B671-5C98-4B71-8C2C-AE0856E6BA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317FCC8-D25B-4DA4-9B37-5E5F7ADC3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C5588-1439-4C31-9B07-EC29D5FCC322}" type="datetimeFigureOut">
              <a:rPr lang="de-DE" smtClean="0"/>
              <a:t>28.06.25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D858394-C3FB-4478-846A-5C579EC94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215F05F-AA17-4177-A2FE-9BCEDFE07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14831-30FF-4461-BFFA-DED4BD01E4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37588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DF96AA98-0A6B-4C02-89CB-C72E05F4A0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C693484-16B0-41C0-9906-8C45519DBD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80F72B0-E284-48B4-BAB7-307C9EE42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C5588-1439-4C31-9B07-EC29D5FCC322}" type="datetimeFigureOut">
              <a:rPr lang="de-DE" smtClean="0"/>
              <a:t>28.06.25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0C66F33-284D-4398-B931-273F7A4A7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1CF1D11-75C5-4AE3-BDDB-1AE8134C2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14831-30FF-4461-BFFA-DED4BD01E4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2491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BDEFD7-C4D1-4AE9-807A-6D39304D5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D17EA77-3EBE-4343-8BA4-E862C6944B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C3AF094-8494-4CF4-B2F8-11EE75AFB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C5588-1439-4C31-9B07-EC29D5FCC322}" type="datetimeFigureOut">
              <a:rPr lang="de-DE" smtClean="0"/>
              <a:t>28.06.25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76C9CF6-521E-41EB-B248-3676942E7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D32C75E-BCF3-49F3-ABF2-3394357E6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14831-30FF-4461-BFFA-DED4BD01E4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5996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A55CC0-E171-44ED-A841-EF92A4CA40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4526E75-A397-4F2A-A017-FD38577AF1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CD563E6-9176-4D18-9EC3-E1FF39C88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C5588-1439-4C31-9B07-EC29D5FCC322}" type="datetimeFigureOut">
              <a:rPr lang="de-DE" smtClean="0"/>
              <a:t>28.06.25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9778200-9FF9-4727-BF8F-81347B8F5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C64CEE9-001F-41C5-AD28-8B8F76368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14831-30FF-4461-BFFA-DED4BD01E4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8172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536A98-66D5-4B7C-A0C4-5452AC5FC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8EABEC6-2067-430F-80BA-9AFABFBCDE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176E4D8-6D68-4607-950B-4759F9B0DC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8B544EE-4653-4EC2-BDAA-9B9B94939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C5588-1439-4C31-9B07-EC29D5FCC322}" type="datetimeFigureOut">
              <a:rPr lang="de-DE" smtClean="0"/>
              <a:t>28.06.25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D8575C9-A982-479E-82D4-052E9E91E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BF106F7-963E-4737-BB93-B2F22F4A2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14831-30FF-4461-BFFA-DED4BD01E4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6421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C12DE9-70D5-4AE8-98BD-E07706E02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01E02EC-5A90-4A84-B08C-1BB0BB8044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C909905-EB15-4169-8935-7599746BFB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E6460136-1F51-4B4C-89ED-95BE5E3176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E0E1623C-EA21-4EFF-9DE9-091BD32157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34D378E-8ED2-4DE6-A803-1BFF8FD43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C5588-1439-4C31-9B07-EC29D5FCC322}" type="datetimeFigureOut">
              <a:rPr lang="de-DE" smtClean="0"/>
              <a:t>28.06.25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3C8E2D9-DBB0-41D1-969C-05CC7B89F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CD3013C0-3701-4CE9-900B-D9B0DD58D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14831-30FF-4461-BFFA-DED4BD01E4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9294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F26C43-384F-411B-BB4C-124A382ABE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BE5BF4A-B5B5-41AE-B2F9-8F2D2E5A8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C5588-1439-4C31-9B07-EC29D5FCC322}" type="datetimeFigureOut">
              <a:rPr lang="de-DE" smtClean="0"/>
              <a:t>28.06.25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A3E1716-0E4B-4AA6-BFA4-6B84C9239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DDFD4BB-7808-4FFB-B302-A1E672740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14831-30FF-4461-BFFA-DED4BD01E4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5366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BEB1458-E6BB-4157-8A7B-E0BEB7437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C5588-1439-4C31-9B07-EC29D5FCC322}" type="datetimeFigureOut">
              <a:rPr lang="de-DE" smtClean="0"/>
              <a:t>28.06.25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8A10176F-32B6-4998-832E-49C9FB621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8F2FAE1-4DBA-4EC4-AA22-A130C388D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14831-30FF-4461-BFFA-DED4BD01E4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084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E88F5D-6E8B-4701-8C1F-0EADF57AE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BA90E6F-F63F-4BB1-8A62-F39B8E4BBF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D22FA36-AD73-453B-948B-06D6D30A86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7975F36-1C30-4426-84AD-7DCAA5217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C5588-1439-4C31-9B07-EC29D5FCC322}" type="datetimeFigureOut">
              <a:rPr lang="de-DE" smtClean="0"/>
              <a:t>28.06.25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432C7AF-34E5-45E0-BDAB-E637C0F87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AFFE8B2-FFB5-404E-B147-AA35795AD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14831-30FF-4461-BFFA-DED4BD01E4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7816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C01626-90BC-4103-80F8-D4B34E42C2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951215F-6A22-40E8-95FE-991DCBE361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6FB92B1-730C-4434-B161-91C441AD21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A8FA614-C61B-4E87-8899-FB1A69BC7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C5588-1439-4C31-9B07-EC29D5FCC322}" type="datetimeFigureOut">
              <a:rPr lang="de-DE" smtClean="0"/>
              <a:t>28.06.25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0D6F48E-7615-4127-92DB-1C1ACCECE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4C91C72-33A1-4948-8011-AE5982FCE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14831-30FF-4461-BFFA-DED4BD01E4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2172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54B91D28-47F7-4CBD-9262-8FFE53177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34C6B41-26F5-4686-9AEA-C2396F600E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FB1A8B9-41F6-419C-9056-CFDBE8904C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FC5588-1439-4C31-9B07-EC29D5FCC322}" type="datetimeFigureOut">
              <a:rPr lang="de-DE" smtClean="0"/>
              <a:t>28.06.25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88D56E3-69E9-4037-8705-4E0A501D7B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AD835D7-6AA9-4428-8AC3-4E16CD4CDB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C14831-30FF-4461-BFFA-DED4BD01E4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1091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mailto:werterhaltung@kgv-anderparthe.de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FCE4521A-93C3-420A-8EE9-5E18FAF5C4A8}"/>
              </a:ext>
            </a:extLst>
          </p:cNvPr>
          <p:cNvSpPr/>
          <p:nvPr/>
        </p:nvSpPr>
        <p:spPr>
          <a:xfrm>
            <a:off x="1713297" y="278841"/>
            <a:ext cx="827772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de-DE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Arbeitseins</a:t>
            </a:r>
            <a:r>
              <a:rPr lang="de-DE" sz="54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ätze 2. Teil 2025 </a:t>
            </a:r>
            <a:endParaRPr lang="de-DE" sz="5400" b="1" cap="none" spc="0" dirty="0">
              <a:ln w="12700">
                <a:solidFill>
                  <a:schemeClr val="accent1"/>
                </a:solidFill>
                <a:prstDash val="solid"/>
              </a:ln>
              <a:solidFill>
                <a:srgbClr val="FF0000"/>
              </a:solid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C69C26A9-83AC-43E5-86FE-291E63305392}"/>
              </a:ext>
            </a:extLst>
          </p:cNvPr>
          <p:cNvSpPr txBox="1"/>
          <p:nvPr/>
        </p:nvSpPr>
        <p:spPr>
          <a:xfrm>
            <a:off x="538446" y="1202171"/>
            <a:ext cx="11115108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26.07.2025 mit Container für neu verpachtete Gärten </a:t>
            </a:r>
          </a:p>
          <a:p>
            <a:r>
              <a:rPr lang="de-DE" dirty="0"/>
              <a:t>16.08.2025</a:t>
            </a:r>
          </a:p>
          <a:p>
            <a:r>
              <a:rPr lang="de-DE" dirty="0"/>
              <a:t>06.09.2025</a:t>
            </a:r>
          </a:p>
          <a:p>
            <a:r>
              <a:rPr lang="de-DE" dirty="0"/>
              <a:t>04.10.2025</a:t>
            </a:r>
          </a:p>
          <a:p>
            <a:r>
              <a:rPr lang="de-DE" dirty="0"/>
              <a:t>25.10.2025 mit Container für Heckenschnitt</a:t>
            </a:r>
          </a:p>
          <a:p>
            <a:r>
              <a:rPr lang="de-DE" dirty="0"/>
              <a:t>	</a:t>
            </a:r>
          </a:p>
          <a:p>
            <a:r>
              <a:rPr lang="de-DE" dirty="0"/>
              <a:t>Anmeldung über :	 </a:t>
            </a:r>
            <a:r>
              <a:rPr lang="de-DE" sz="1800" b="1" dirty="0">
                <a:solidFill>
                  <a:srgbClr val="FF0000"/>
                </a:solidFill>
                <a:hlinkClick r:id="rId2"/>
              </a:rPr>
              <a:t>werterhaltung@kgv-anderparthe.de</a:t>
            </a:r>
            <a:endParaRPr lang="de-DE" sz="1800" b="1" dirty="0">
              <a:solidFill>
                <a:srgbClr val="FF0000"/>
              </a:solidFill>
            </a:endParaRPr>
          </a:p>
          <a:p>
            <a:r>
              <a:rPr lang="de-DE" b="1" dirty="0">
                <a:solidFill>
                  <a:srgbClr val="FF0000"/>
                </a:solidFill>
              </a:rPr>
              <a:t>		 Briefkasten Schredder Garten</a:t>
            </a:r>
            <a:endParaRPr lang="de-DE" sz="1800" b="1" dirty="0">
              <a:solidFill>
                <a:srgbClr val="FF0000"/>
              </a:solidFill>
            </a:endParaRPr>
          </a:p>
          <a:p>
            <a:r>
              <a:rPr lang="de-DE" dirty="0"/>
              <a:t>			</a:t>
            </a:r>
          </a:p>
          <a:p>
            <a:r>
              <a:rPr lang="de-DE" dirty="0"/>
              <a:t>Uhrzeit:	 8.00 Uhr – 12.00 Uhr</a:t>
            </a:r>
          </a:p>
          <a:p>
            <a:endParaRPr lang="de-DE" dirty="0"/>
          </a:p>
          <a:p>
            <a:r>
              <a:rPr lang="de-DE" dirty="0"/>
              <a:t>Voraussetzung: Lesen der Arbeitsschutzbelehrung</a:t>
            </a:r>
          </a:p>
          <a:p>
            <a:r>
              <a:rPr lang="de-DE" dirty="0"/>
              <a:t>Maximal 25 Teilnehmer pro Arbeitseinsatz</a:t>
            </a:r>
          </a:p>
          <a:p>
            <a:endParaRPr lang="de-DE" dirty="0"/>
          </a:p>
          <a:p>
            <a:r>
              <a:rPr lang="de-DE" dirty="0"/>
              <a:t>Sondereinsätze werden zusätzlich beworben</a:t>
            </a:r>
          </a:p>
          <a:p>
            <a:endParaRPr lang="de-DE" dirty="0"/>
          </a:p>
          <a:p>
            <a:r>
              <a:rPr lang="de-DE" dirty="0"/>
              <a:t>Kinder(unter 12 Jahre) sind aus versicherungsrechtlicher Sicht nicht erlaubt!</a:t>
            </a:r>
          </a:p>
          <a:p>
            <a:endParaRPr lang="de-DE" dirty="0">
              <a:highlight>
                <a:srgbClr val="0000FF"/>
              </a:highlight>
            </a:endParaRPr>
          </a:p>
          <a:p>
            <a:r>
              <a:rPr lang="de-DE" sz="1400" dirty="0">
                <a:solidFill>
                  <a:srgbClr val="FF0000"/>
                </a:solidFill>
              </a:rPr>
              <a:t>Änderungen vorbehalten</a:t>
            </a:r>
          </a:p>
        </p:txBody>
      </p:sp>
      <p:pic>
        <p:nvPicPr>
          <p:cNvPr id="5" name="Grafik 4" descr="Ein Bild, das Karte enthält.&#10;&#10;Automatisch generierte Beschreibung">
            <a:extLst>
              <a:ext uri="{FF2B5EF4-FFF2-40B4-BE49-F238E27FC236}">
                <a16:creationId xmlns:a16="http://schemas.microsoft.com/office/drawing/2014/main" id="{96CF5803-871D-C3F6-E2DA-28AF331E81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6392" y="1202171"/>
            <a:ext cx="5529204" cy="4169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14194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167</Words>
  <Application>Microsoft Office PowerPoint</Application>
  <PresentationFormat>Breitbild</PresentationFormat>
  <Paragraphs>32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Karin Unger</dc:creator>
  <cp:lastModifiedBy>Silke Unger</cp:lastModifiedBy>
  <cp:revision>19</cp:revision>
  <dcterms:created xsi:type="dcterms:W3CDTF">2023-03-18T18:13:29Z</dcterms:created>
  <dcterms:modified xsi:type="dcterms:W3CDTF">2025-06-28T12:01:00Z</dcterms:modified>
</cp:coreProperties>
</file>